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7"/>
    <p:restoredTop sz="93692"/>
  </p:normalViewPr>
  <p:slideViewPr>
    <p:cSldViewPr snapToGrid="0" snapToObjects="1">
      <p:cViewPr varScale="1">
        <p:scale>
          <a:sx n="88" d="100"/>
          <a:sy n="88" d="100"/>
        </p:scale>
        <p:origin x="7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9/28/23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9/28/23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31DEA6-2B43-544A-9886-C1002328F1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Le jeu des familles</a:t>
            </a:r>
            <a:br>
              <a:rPr lang="fr-FR" dirty="0"/>
            </a:br>
            <a:r>
              <a:rPr lang="fr-FR" dirty="0"/>
              <a:t>des cas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E88AA25-6A66-5A4C-A72E-0595CB6B2D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76879" cy="1876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178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129FF3-BC3A-894B-A985-B5FAADC43C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Vénus naît lors de la création du monde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207AF13-D9A1-E242-84B1-DC02B80EE4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0685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0CB3371C-1352-9D4B-A57D-903C1351AF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15718C4F-1AA0-6B4F-9CA1-342DCEAB44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solidFill>
                  <a:srgbClr val="FFC000"/>
                </a:solidFill>
              </a:rPr>
              <a:t>Vénus</a:t>
            </a:r>
            <a:r>
              <a:rPr lang="fr-FR" dirty="0"/>
              <a:t> naît </a:t>
            </a:r>
            <a:r>
              <a:rPr lang="fr-FR" dirty="0">
                <a:solidFill>
                  <a:srgbClr val="00B0F0"/>
                </a:solidFill>
              </a:rPr>
              <a:t>lors de la création du monde</a:t>
            </a:r>
          </a:p>
        </p:txBody>
      </p:sp>
    </p:spTree>
    <p:extLst>
      <p:ext uri="{BB962C8B-B14F-4D97-AF65-F5344CB8AC3E}">
        <p14:creationId xmlns:p14="http://schemas.microsoft.com/office/powerpoint/2010/main" val="1082091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80BBF8-4A8F-0C45-9EFD-922D3E5507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Dieux, vous êtes cruels !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AF68FC6-F18D-C848-BB8B-7A232D3C5F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3370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B89E937F-8521-1146-BB96-23EFA9C0DF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EBD0BC44-FD41-CC45-AA23-D5B2434DFE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solidFill>
                  <a:srgbClr val="7030A0"/>
                </a:solidFill>
              </a:rPr>
              <a:t>Dieux</a:t>
            </a:r>
            <a:r>
              <a:rPr lang="fr-FR" dirty="0"/>
              <a:t>, </a:t>
            </a:r>
            <a:r>
              <a:rPr lang="fr-FR" dirty="0">
                <a:solidFill>
                  <a:srgbClr val="FFC000"/>
                </a:solidFill>
              </a:rPr>
              <a:t>vous</a:t>
            </a:r>
            <a:r>
              <a:rPr lang="fr-FR" dirty="0"/>
              <a:t> êtes </a:t>
            </a:r>
            <a:r>
              <a:rPr lang="fr-FR" dirty="0">
                <a:solidFill>
                  <a:srgbClr val="FFC000"/>
                </a:solidFill>
              </a:rPr>
              <a:t>cruels</a:t>
            </a:r>
            <a:r>
              <a:rPr lang="fr-FR" dirty="0"/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3321207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6A7066-11BB-7D49-9C89-822205E146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L’Olympe est le palais des dieux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4059D76-4534-6A40-AB63-E0B46E0866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5325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F5739CDF-9518-224B-A2BA-CCF7CE919E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8E4C0BD1-6E2E-604F-94BC-EF1DD6E550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solidFill>
                  <a:srgbClr val="FFC000"/>
                </a:solidFill>
              </a:rPr>
              <a:t>L’Olympe</a:t>
            </a:r>
            <a:r>
              <a:rPr lang="fr-FR" dirty="0"/>
              <a:t> est </a:t>
            </a:r>
            <a:r>
              <a:rPr lang="fr-FR" dirty="0">
                <a:solidFill>
                  <a:srgbClr val="FFC000"/>
                </a:solidFill>
              </a:rPr>
              <a:t>le palais</a:t>
            </a: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des dieux</a:t>
            </a:r>
          </a:p>
        </p:txBody>
      </p:sp>
    </p:spTree>
    <p:extLst>
      <p:ext uri="{BB962C8B-B14F-4D97-AF65-F5344CB8AC3E}">
        <p14:creationId xmlns:p14="http://schemas.microsoft.com/office/powerpoint/2010/main" val="1265952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FFF480-C82D-D34C-8E4D-A1D4375DA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À vous de jouer !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F34B4EE-CBE5-9E46-BFE8-948F756021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9088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200129-7C7A-A346-8268-CDD008609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3078" y="1073888"/>
            <a:ext cx="8925339" cy="4064627"/>
          </a:xfrm>
        </p:spPr>
        <p:txBody>
          <a:bodyPr>
            <a:normAutofit fontScale="90000"/>
          </a:bodyPr>
          <a:lstStyle/>
          <a:p>
            <a:r>
              <a:rPr lang="fr-FR" dirty="0"/>
              <a:t>Inventez des cadavres exquis par famille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F56B5BB-CCC5-5B40-AAF3-B51C618D4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62808" y="5438077"/>
            <a:ext cx="7017488" cy="951135"/>
          </a:xfrm>
        </p:spPr>
        <p:txBody>
          <a:bodyPr/>
          <a:lstStyle/>
          <a:p>
            <a:r>
              <a:rPr lang="fr-FR" dirty="0"/>
              <a:t>Thème ; mythologie</a:t>
            </a:r>
          </a:p>
        </p:txBody>
      </p:sp>
    </p:spTree>
    <p:extLst>
      <p:ext uri="{BB962C8B-B14F-4D97-AF65-F5344CB8AC3E}">
        <p14:creationId xmlns:p14="http://schemas.microsoft.com/office/powerpoint/2010/main" val="1288144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39F1E5-3B5F-164A-81FF-AD5D46DAE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Et maintenant, changez de famille !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986E5BA-9FFD-4F4D-9367-8A36B2B3C2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6104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D77613-4181-3C4F-98A8-A4CD363696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César aime </a:t>
            </a:r>
            <a:r>
              <a:rPr lang="fr-FR" dirty="0" err="1"/>
              <a:t>cléopâtre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76203B4-56E6-214A-9678-9A855F49A0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143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CE51F259-5E50-904F-A9EB-08208C896E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F9CBDD72-165B-2A4B-AF1E-4CBE6B67AF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solidFill>
                  <a:srgbClr val="FFC000"/>
                </a:solidFill>
              </a:rPr>
              <a:t>César</a:t>
            </a:r>
            <a:r>
              <a:rPr lang="fr-FR" dirty="0"/>
              <a:t> aime </a:t>
            </a:r>
            <a:r>
              <a:rPr lang="fr-FR" dirty="0" err="1">
                <a:solidFill>
                  <a:srgbClr val="FF85FF"/>
                </a:solidFill>
              </a:rPr>
              <a:t>cléopâtre</a:t>
            </a:r>
            <a:endParaRPr lang="fr-FR" dirty="0">
              <a:solidFill>
                <a:srgbClr val="FF85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295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5BDE29-6152-FD4C-A297-4C4196C508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Jupiter se transforme en taureau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09A7E91-6F6A-2147-AA61-ED8E3AE694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339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EC88F304-8B20-A942-9BBD-A7DF88EE0D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EF5F35C5-ECF8-5F43-A79C-24CBD164F2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solidFill>
                  <a:srgbClr val="FFC000"/>
                </a:solidFill>
              </a:rPr>
              <a:t>Jupiter</a:t>
            </a:r>
            <a:r>
              <a:rPr lang="fr-FR" dirty="0"/>
              <a:t> se transforme </a:t>
            </a:r>
            <a:r>
              <a:rPr lang="fr-FR" dirty="0">
                <a:solidFill>
                  <a:srgbClr val="FFC000"/>
                </a:solidFill>
              </a:rPr>
              <a:t>en taureau</a:t>
            </a:r>
          </a:p>
        </p:txBody>
      </p:sp>
    </p:spTree>
    <p:extLst>
      <p:ext uri="{BB962C8B-B14F-4D97-AF65-F5344CB8AC3E}">
        <p14:creationId xmlns:p14="http://schemas.microsoft.com/office/powerpoint/2010/main" val="1266713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7A2AA2-DF55-DF43-B743-55E6EEE12D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Pline écrit à son oncle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4D2AEF8-AA34-4048-9C0E-9C70311490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4329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BA013955-9B84-CC47-A4B8-C7C486CADE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05A16D27-3F6A-C74B-8FE3-8FFF44511A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solidFill>
                  <a:srgbClr val="FFC000"/>
                </a:solidFill>
              </a:rPr>
              <a:t>Pline</a:t>
            </a:r>
            <a:r>
              <a:rPr lang="fr-FR" dirty="0"/>
              <a:t> écrit </a:t>
            </a:r>
            <a:r>
              <a:rPr lang="fr-FR" dirty="0">
                <a:solidFill>
                  <a:srgbClr val="92D050"/>
                </a:solidFill>
              </a:rPr>
              <a:t>à son oncle</a:t>
            </a:r>
          </a:p>
        </p:txBody>
      </p:sp>
    </p:spTree>
    <p:extLst>
      <p:ext uri="{BB962C8B-B14F-4D97-AF65-F5344CB8AC3E}">
        <p14:creationId xmlns:p14="http://schemas.microsoft.com/office/powerpoint/2010/main" val="951228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9DE0D8D6-63AD-9147-9A43-6D16570297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3621BCEF-B25A-0449-9EDB-C04A2AA155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Saturne mange ses enfants</a:t>
            </a:r>
          </a:p>
        </p:txBody>
      </p:sp>
    </p:spTree>
    <p:extLst>
      <p:ext uri="{BB962C8B-B14F-4D97-AF65-F5344CB8AC3E}">
        <p14:creationId xmlns:p14="http://schemas.microsoft.com/office/powerpoint/2010/main" val="3988721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CCCE5D-CF40-7E4B-A318-44326E2036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solidFill>
                  <a:srgbClr val="FFC000"/>
                </a:solidFill>
              </a:rPr>
              <a:t>Saturne</a:t>
            </a:r>
            <a:r>
              <a:rPr lang="fr-FR" dirty="0"/>
              <a:t> mange </a:t>
            </a:r>
            <a:r>
              <a:rPr lang="fr-FR" dirty="0">
                <a:solidFill>
                  <a:srgbClr val="FF85FF"/>
                </a:solidFill>
              </a:rPr>
              <a:t>ses enfants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B7315D5-A167-2242-AB0F-25D94EC8F7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994337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30</TotalTime>
  <Words>102</Words>
  <Application>Microsoft Macintosh PowerPoint</Application>
  <PresentationFormat>Grand écran</PresentationFormat>
  <Paragraphs>19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2" baseType="lpstr">
      <vt:lpstr>Arial</vt:lpstr>
      <vt:lpstr>Gill Sans MT</vt:lpstr>
      <vt:lpstr>Impact</vt:lpstr>
      <vt:lpstr>Badge</vt:lpstr>
      <vt:lpstr>Le jeu des familles des cas</vt:lpstr>
      <vt:lpstr>César aime cléopâtre</vt:lpstr>
      <vt:lpstr>César aime cléopâtre</vt:lpstr>
      <vt:lpstr>Jupiter se transforme en taureau</vt:lpstr>
      <vt:lpstr>Jupiter se transforme en taureau</vt:lpstr>
      <vt:lpstr>Pline écrit à son oncle</vt:lpstr>
      <vt:lpstr>Pline écrit à son oncle</vt:lpstr>
      <vt:lpstr>Saturne mange ses enfants</vt:lpstr>
      <vt:lpstr>Saturne mange ses enfants</vt:lpstr>
      <vt:lpstr>Vénus naît lors de la création du monde</vt:lpstr>
      <vt:lpstr>Vénus naît lors de la création du monde</vt:lpstr>
      <vt:lpstr>Dieux, vous êtes cruels !</vt:lpstr>
      <vt:lpstr>Dieux, vous êtes cruels !</vt:lpstr>
      <vt:lpstr>L’Olympe est le palais des dieux</vt:lpstr>
      <vt:lpstr>L’Olympe est le palais des dieux</vt:lpstr>
      <vt:lpstr>À vous de jouer !</vt:lpstr>
      <vt:lpstr>Inventez des cadavres exquis par famille</vt:lpstr>
      <vt:lpstr>Et maintenant, changez de famille !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familles de cas</dc:title>
  <dc:creator>Utilisateur Microsoft Office</dc:creator>
  <cp:lastModifiedBy>Utilisateur Microsoft Office</cp:lastModifiedBy>
  <cp:revision>5</cp:revision>
  <dcterms:created xsi:type="dcterms:W3CDTF">2018-10-31T10:01:05Z</dcterms:created>
  <dcterms:modified xsi:type="dcterms:W3CDTF">2023-09-28T08:34:01Z</dcterms:modified>
</cp:coreProperties>
</file>