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60" r:id="rId6"/>
    <p:sldId id="264" r:id="rId7"/>
    <p:sldId id="266" r:id="rId8"/>
    <p:sldId id="268" r:id="rId9"/>
    <p:sldId id="269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FF0DA5-BB34-4C77-8E24-708D16C2FBC6}" type="datetimeFigureOut">
              <a:rPr lang="fr-BE" smtClean="0"/>
              <a:t>02-03-23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617A46-84F2-40BE-9EC9-BF22450AE435}" type="slidenum">
              <a:rPr lang="fr-BE" smtClean="0"/>
              <a:t>‹N°›</a:t>
            </a:fld>
            <a:endParaRPr lang="fr-BE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0DA5-BB34-4C77-8E24-708D16C2FBC6}" type="datetimeFigureOut">
              <a:rPr lang="fr-BE" smtClean="0"/>
              <a:t>02-03-23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7A46-84F2-40BE-9EC9-BF22450AE435}" type="slidenum">
              <a:rPr lang="fr-BE" smtClean="0"/>
              <a:t>‹N°›</a:t>
            </a:fld>
            <a:endParaRPr lang="fr-BE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0DA5-BB34-4C77-8E24-708D16C2FBC6}" type="datetimeFigureOut">
              <a:rPr lang="fr-BE" smtClean="0"/>
              <a:t>02-03-23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7A46-84F2-40BE-9EC9-BF22450AE435}" type="slidenum">
              <a:rPr lang="fr-BE" smtClean="0"/>
              <a:t>‹N°›</a:t>
            </a:fld>
            <a:endParaRPr lang="fr-BE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0DA5-BB34-4C77-8E24-708D16C2FBC6}" type="datetimeFigureOut">
              <a:rPr lang="fr-BE" smtClean="0"/>
              <a:t>02-03-23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7A46-84F2-40BE-9EC9-BF22450AE435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0DA5-BB34-4C77-8E24-708D16C2FBC6}" type="datetimeFigureOut">
              <a:rPr lang="fr-BE" smtClean="0"/>
              <a:t>02-03-23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7A46-84F2-40BE-9EC9-BF22450AE435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0DA5-BB34-4C77-8E24-708D16C2FBC6}" type="datetimeFigureOut">
              <a:rPr lang="fr-BE" smtClean="0"/>
              <a:t>02-03-23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7A46-84F2-40BE-9EC9-BF22450AE435}" type="slidenum">
              <a:rPr lang="fr-BE" smtClean="0"/>
              <a:t>‹N°›</a:t>
            </a:fld>
            <a:endParaRPr lang="fr-BE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0DA5-BB34-4C77-8E24-708D16C2FBC6}" type="datetimeFigureOut">
              <a:rPr lang="fr-BE" smtClean="0"/>
              <a:t>02-03-23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7A46-84F2-40BE-9EC9-BF22450AE435}" type="slidenum">
              <a:rPr lang="fr-BE" smtClean="0"/>
              <a:t>‹N°›</a:t>
            </a:fld>
            <a:endParaRPr lang="fr-BE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0DA5-BB34-4C77-8E24-708D16C2FBC6}" type="datetimeFigureOut">
              <a:rPr lang="fr-BE" smtClean="0"/>
              <a:t>02-03-23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7A46-84F2-40BE-9EC9-BF22450AE435}" type="slidenum">
              <a:rPr lang="fr-BE" smtClean="0"/>
              <a:t>‹N°›</a:t>
            </a:fld>
            <a:endParaRPr lang="fr-BE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0DA5-BB34-4C77-8E24-708D16C2FBC6}" type="datetimeFigureOut">
              <a:rPr lang="fr-BE" smtClean="0"/>
              <a:t>02-03-23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7A46-84F2-40BE-9EC9-BF22450AE435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0DA5-BB34-4C77-8E24-708D16C2FBC6}" type="datetimeFigureOut">
              <a:rPr lang="fr-BE" smtClean="0"/>
              <a:t>02-03-23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7A46-84F2-40BE-9EC9-BF22450AE435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0DA5-BB34-4C77-8E24-708D16C2FBC6}" type="datetimeFigureOut">
              <a:rPr lang="fr-BE" smtClean="0"/>
              <a:t>02-03-23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7A46-84F2-40BE-9EC9-BF22450AE435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CFF0DA5-BB34-4C77-8E24-708D16C2FBC6}" type="datetimeFigureOut">
              <a:rPr lang="fr-BE" smtClean="0"/>
              <a:t>02-03-23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6617A46-84F2-40BE-9EC9-BF22450AE435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Mythologie 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 smtClean="0"/>
              <a:t>Speed-</a:t>
            </a:r>
            <a:r>
              <a:rPr lang="fr-BE" dirty="0" err="1" smtClean="0"/>
              <a:t>dating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5286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BE" dirty="0" smtClean="0"/>
              <a:t>Amour de Circé et refus 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Amour de Glaucos et refus 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Philtre 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Métamorphose </a:t>
            </a:r>
            <a:endParaRPr lang="fr-BE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71942" cy="1054250"/>
          </a:xfrm>
        </p:spPr>
        <p:txBody>
          <a:bodyPr/>
          <a:lstStyle/>
          <a:p>
            <a:r>
              <a:rPr lang="fr-BE" dirty="0" smtClean="0"/>
              <a:t>Glaucos, Scylla &amp; Circé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85833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BE" dirty="0" err="1" smtClean="0"/>
              <a:t>Iphis</a:t>
            </a:r>
            <a:r>
              <a:rPr lang="fr-BE" dirty="0" smtClean="0"/>
              <a:t> </a:t>
            </a:r>
            <a:r>
              <a:rPr lang="fr-BE" dirty="0" err="1" smtClean="0"/>
              <a:t>élevé.e</a:t>
            </a:r>
            <a:r>
              <a:rPr lang="fr-BE" dirty="0" smtClean="0"/>
              <a:t> comme un garçon </a:t>
            </a:r>
          </a:p>
          <a:p>
            <a:pPr>
              <a:lnSpc>
                <a:spcPct val="150000"/>
              </a:lnSpc>
            </a:pPr>
            <a:r>
              <a:rPr lang="fr-BE" dirty="0" err="1" smtClean="0"/>
              <a:t>Fiancé.e</a:t>
            </a:r>
            <a:r>
              <a:rPr lang="fr-BE" dirty="0" smtClean="0"/>
              <a:t> très jeune à </a:t>
            </a:r>
            <a:r>
              <a:rPr lang="fr-BE" dirty="0" err="1" smtClean="0"/>
              <a:t>Ianthé</a:t>
            </a:r>
            <a:endParaRPr lang="fr-BE" dirty="0" smtClean="0"/>
          </a:p>
          <a:p>
            <a:pPr>
              <a:lnSpc>
                <a:spcPct val="150000"/>
              </a:lnSpc>
            </a:pPr>
            <a:r>
              <a:rPr lang="fr-BE" dirty="0" smtClean="0"/>
              <a:t>Amour fusionnelle, correspondance idéale 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Impossibilité charnelle 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Métamorphose</a:t>
            </a:r>
            <a:endParaRPr lang="fr-BE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71942" cy="1054250"/>
          </a:xfrm>
        </p:spPr>
        <p:txBody>
          <a:bodyPr/>
          <a:lstStyle/>
          <a:p>
            <a:r>
              <a:rPr lang="fr-BE" dirty="0" err="1" smtClean="0"/>
              <a:t>Iphis</a:t>
            </a:r>
            <a:r>
              <a:rPr lang="fr-BE" dirty="0" smtClean="0"/>
              <a:t> &amp; </a:t>
            </a:r>
            <a:r>
              <a:rPr lang="fr-BE" dirty="0" err="1" smtClean="0"/>
              <a:t>Ianthé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44127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BE" dirty="0" smtClean="0"/>
              <a:t>Amour de </a:t>
            </a:r>
            <a:r>
              <a:rPr lang="fr-BE" dirty="0" err="1" smtClean="0"/>
              <a:t>Clythis</a:t>
            </a:r>
            <a:r>
              <a:rPr lang="fr-BE" dirty="0" smtClean="0"/>
              <a:t>, puis rejet 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Passion de Phébus 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Ruse et métamorphose 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Punition de </a:t>
            </a:r>
            <a:r>
              <a:rPr lang="fr-BE" dirty="0" err="1" smtClean="0"/>
              <a:t>Leucothoé</a:t>
            </a:r>
            <a:r>
              <a:rPr lang="fr-BE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Métamorphose de </a:t>
            </a:r>
            <a:r>
              <a:rPr lang="fr-BE" dirty="0" err="1" smtClean="0"/>
              <a:t>Leucothoé</a:t>
            </a:r>
            <a:endParaRPr lang="fr-BE" dirty="0" smtClean="0"/>
          </a:p>
          <a:p>
            <a:pPr>
              <a:lnSpc>
                <a:spcPct val="150000"/>
              </a:lnSpc>
            </a:pPr>
            <a:r>
              <a:rPr lang="fr-BE" dirty="0" smtClean="0"/>
              <a:t>Métamorphose de </a:t>
            </a:r>
            <a:r>
              <a:rPr lang="fr-BE" dirty="0" err="1" smtClean="0"/>
              <a:t>Clythis</a:t>
            </a:r>
            <a:endParaRPr lang="fr-BE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71942" cy="1054250"/>
          </a:xfrm>
        </p:spPr>
        <p:txBody>
          <a:bodyPr/>
          <a:lstStyle/>
          <a:p>
            <a:r>
              <a:rPr lang="fr-BE" dirty="0" err="1" smtClean="0"/>
              <a:t>Leucothoé</a:t>
            </a:r>
            <a:r>
              <a:rPr lang="fr-BE" dirty="0" smtClean="0"/>
              <a:t>, </a:t>
            </a:r>
            <a:r>
              <a:rPr lang="fr-BE" dirty="0" err="1" smtClean="0"/>
              <a:t>Clythis</a:t>
            </a:r>
            <a:r>
              <a:rPr lang="fr-BE" dirty="0" smtClean="0"/>
              <a:t> &amp; Phébus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511909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BE" dirty="0" err="1" smtClean="0"/>
              <a:t>Coronis</a:t>
            </a:r>
            <a:r>
              <a:rPr lang="fr-BE" dirty="0" smtClean="0"/>
              <a:t> et Apollon 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Enfant à naître 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Séduction d’</a:t>
            </a:r>
            <a:r>
              <a:rPr lang="fr-BE" dirty="0" err="1" smtClean="0"/>
              <a:t>Ischys</a:t>
            </a:r>
            <a:endParaRPr lang="fr-BE" dirty="0" smtClean="0"/>
          </a:p>
          <a:p>
            <a:pPr>
              <a:lnSpc>
                <a:spcPct val="150000"/>
              </a:lnSpc>
            </a:pPr>
            <a:r>
              <a:rPr lang="fr-BE" dirty="0" smtClean="0"/>
              <a:t>Punition d’Apollon 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Métamorphose du corbeau 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Naissance d’Asclépios</a:t>
            </a:r>
            <a:endParaRPr lang="fr-BE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Coronis</a:t>
            </a:r>
            <a:r>
              <a:rPr lang="fr-BE" dirty="0" smtClean="0"/>
              <a:t> &amp; </a:t>
            </a:r>
            <a:r>
              <a:rPr lang="fr-BE" dirty="0" err="1" smtClean="0"/>
              <a:t>Ischys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016922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Carte à lire </a:t>
            </a:r>
            <a:r>
              <a:rPr lang="fr-BE" b="1" dirty="0" smtClean="0"/>
              <a:t>en silence</a:t>
            </a:r>
          </a:p>
          <a:p>
            <a:r>
              <a:rPr lang="fr-BE" dirty="0" smtClean="0"/>
              <a:t>3 minutes par table pour se présenter.</a:t>
            </a:r>
          </a:p>
          <a:p>
            <a:r>
              <a:rPr lang="fr-BE" dirty="0" smtClean="0"/>
              <a:t>But : identifier les couples (parfois trio)</a:t>
            </a:r>
          </a:p>
          <a:p>
            <a:pPr marL="0" indent="0">
              <a:buNone/>
            </a:pPr>
            <a:endParaRPr lang="fr-BE" dirty="0" smtClean="0"/>
          </a:p>
          <a:p>
            <a:r>
              <a:rPr lang="fr-BE" dirty="0" smtClean="0"/>
              <a:t>Rôle A : pas de déplacement </a:t>
            </a:r>
          </a:p>
          <a:p>
            <a:r>
              <a:rPr lang="fr-BE" dirty="0" smtClean="0"/>
              <a:t>Rôle B : déplacement croissant (1-&gt;2-&gt;3… 9-&gt;1)</a:t>
            </a:r>
          </a:p>
          <a:p>
            <a:r>
              <a:rPr lang="fr-BE" dirty="0" smtClean="0"/>
              <a:t>Rôle C : déplacement décroissant (9-&gt;8-&gt;7…1-&gt;9)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Déroulement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73617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70000"/>
              </a:lnSpc>
            </a:pPr>
            <a:r>
              <a:rPr lang="fr-BE" dirty="0" smtClean="0"/>
              <a:t>Ruse d’Eos envers Céphale 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Punition de </a:t>
            </a:r>
            <a:r>
              <a:rPr lang="fr-BE" dirty="0" err="1" smtClean="0"/>
              <a:t>Procris</a:t>
            </a:r>
            <a:r>
              <a:rPr lang="fr-BE" dirty="0" smtClean="0"/>
              <a:t> 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Intervention d’Artémis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Réconciliation 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Doute 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Geste </a:t>
            </a:r>
            <a:r>
              <a:rPr lang="fr-BE" dirty="0" smtClean="0"/>
              <a:t>fatal</a:t>
            </a:r>
            <a:endParaRPr lang="fr-BE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Céphale, </a:t>
            </a:r>
            <a:r>
              <a:rPr lang="fr-BE" dirty="0" err="1" smtClean="0"/>
              <a:t>Procris</a:t>
            </a:r>
            <a:r>
              <a:rPr lang="fr-BE" dirty="0" smtClean="0"/>
              <a:t> &amp; Eos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6101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70000"/>
              </a:lnSpc>
            </a:pPr>
            <a:r>
              <a:rPr lang="fr-BE" dirty="0" smtClean="0"/>
              <a:t>Divinités étrusques, puis romaine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Indifférence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Approches déguisées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Vieille dame et récit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Révélation 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Dieux du calendrier</a:t>
            </a:r>
            <a:endParaRPr lang="fr-BE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Pomone &amp; Vertumne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1278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70000"/>
              </a:lnSpc>
            </a:pPr>
            <a:r>
              <a:rPr lang="fr-BE" dirty="0" smtClean="0"/>
              <a:t>Mariage de </a:t>
            </a:r>
            <a:r>
              <a:rPr lang="fr-BE" dirty="0" err="1" smtClean="0"/>
              <a:t>Térée</a:t>
            </a:r>
            <a:endParaRPr lang="fr-BE" dirty="0" smtClean="0"/>
          </a:p>
          <a:p>
            <a:pPr>
              <a:lnSpc>
                <a:spcPct val="170000"/>
              </a:lnSpc>
            </a:pPr>
            <a:r>
              <a:rPr lang="fr-BE" dirty="0" smtClean="0"/>
              <a:t>Demande de </a:t>
            </a:r>
            <a:r>
              <a:rPr lang="fr-BE" dirty="0" err="1" smtClean="0"/>
              <a:t>Procné</a:t>
            </a:r>
            <a:r>
              <a:rPr lang="fr-BE" dirty="0" smtClean="0"/>
              <a:t> 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Souffrance de Philomèle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Dissimulation et révélation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Vengeance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Métamorphose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79512" y="548680"/>
            <a:ext cx="8856984" cy="1054250"/>
          </a:xfrm>
        </p:spPr>
        <p:txBody>
          <a:bodyPr/>
          <a:lstStyle/>
          <a:p>
            <a:r>
              <a:rPr lang="fr-BE" dirty="0" err="1" smtClean="0"/>
              <a:t>Térée</a:t>
            </a:r>
            <a:r>
              <a:rPr lang="fr-BE" dirty="0" smtClean="0"/>
              <a:t>, </a:t>
            </a:r>
            <a:r>
              <a:rPr lang="fr-BE" dirty="0" err="1" smtClean="0"/>
              <a:t>Procné</a:t>
            </a:r>
            <a:r>
              <a:rPr lang="fr-BE" dirty="0" smtClean="0"/>
              <a:t> &amp;</a:t>
            </a:r>
            <a:r>
              <a:rPr lang="fr-BE" dirty="0" smtClean="0"/>
              <a:t> </a:t>
            </a:r>
            <a:r>
              <a:rPr lang="fr-BE" dirty="0" smtClean="0"/>
              <a:t>Philomèle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1813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fr-BE" dirty="0" smtClean="0"/>
              <a:t>Frère et sœur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Naissance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Condamnation de </a:t>
            </a:r>
            <a:r>
              <a:rPr lang="fr-BE" dirty="0" err="1" smtClean="0"/>
              <a:t>Canacé</a:t>
            </a:r>
            <a:r>
              <a:rPr lang="fr-BE" dirty="0" smtClean="0"/>
              <a:t> et de l’enfant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Suicide 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79512" y="548680"/>
            <a:ext cx="8856984" cy="1054250"/>
          </a:xfrm>
        </p:spPr>
        <p:txBody>
          <a:bodyPr/>
          <a:lstStyle/>
          <a:p>
            <a:r>
              <a:rPr lang="fr-BE" dirty="0" err="1" smtClean="0"/>
              <a:t>Canacé</a:t>
            </a:r>
            <a:r>
              <a:rPr lang="fr-BE" dirty="0" smtClean="0"/>
              <a:t> et </a:t>
            </a:r>
            <a:r>
              <a:rPr lang="fr-BE" dirty="0" err="1" smtClean="0"/>
              <a:t>Macareus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1101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fr-BE" dirty="0" smtClean="0"/>
              <a:t>Version 1 : vanité 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Version 2 : traversée et noyade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Avertissement </a:t>
            </a:r>
          </a:p>
          <a:p>
            <a:pPr>
              <a:lnSpc>
                <a:spcPct val="170000"/>
              </a:lnSpc>
            </a:pPr>
            <a:r>
              <a:rPr lang="fr-BE" dirty="0" smtClean="0"/>
              <a:t>Métamorphose en martin-pêcheur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79512" y="548680"/>
            <a:ext cx="8856984" cy="1054250"/>
          </a:xfrm>
        </p:spPr>
        <p:txBody>
          <a:bodyPr/>
          <a:lstStyle/>
          <a:p>
            <a:r>
              <a:rPr lang="fr-BE" dirty="0" err="1" smtClean="0"/>
              <a:t>Ceyx</a:t>
            </a:r>
            <a:r>
              <a:rPr lang="fr-BE" dirty="0" smtClean="0"/>
              <a:t> &amp; </a:t>
            </a:r>
            <a:r>
              <a:rPr lang="fr-BE" dirty="0" err="1" smtClean="0"/>
              <a:t>Alcyone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81545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BE" dirty="0" smtClean="0"/>
              <a:t>Histoire racontée par Vertumne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Orgueil d’</a:t>
            </a:r>
            <a:r>
              <a:rPr lang="fr-BE" dirty="0" err="1" smtClean="0"/>
              <a:t>Anaxarète</a:t>
            </a:r>
            <a:r>
              <a:rPr lang="fr-BE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Tentatives d’</a:t>
            </a:r>
            <a:r>
              <a:rPr lang="fr-BE" dirty="0" err="1" smtClean="0"/>
              <a:t>Iphis</a:t>
            </a:r>
            <a:endParaRPr lang="fr-BE" dirty="0" smtClean="0"/>
          </a:p>
          <a:p>
            <a:pPr>
              <a:lnSpc>
                <a:spcPct val="150000"/>
              </a:lnSpc>
            </a:pPr>
            <a:r>
              <a:rPr lang="fr-BE" dirty="0" smtClean="0"/>
              <a:t>Mort d’</a:t>
            </a:r>
            <a:r>
              <a:rPr lang="fr-BE" dirty="0" err="1" smtClean="0"/>
              <a:t>Iphis</a:t>
            </a:r>
            <a:r>
              <a:rPr lang="fr-BE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Transformation d’</a:t>
            </a:r>
            <a:r>
              <a:rPr lang="fr-BE" dirty="0" err="1" smtClean="0"/>
              <a:t>Anaxarète</a:t>
            </a: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Anaxarète</a:t>
            </a:r>
            <a:r>
              <a:rPr lang="fr-BE" dirty="0" smtClean="0"/>
              <a:t> et </a:t>
            </a:r>
            <a:r>
              <a:rPr lang="fr-BE" dirty="0" err="1" smtClean="0"/>
              <a:t>Iphis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692218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BE" dirty="0" smtClean="0"/>
              <a:t>Amour de Polyphème et refus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Liaison de Galatée et Acis 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Châtiment d’Acis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Métamorphose d’Acis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Autres versions</a:t>
            </a:r>
          </a:p>
          <a:p>
            <a:pPr>
              <a:lnSpc>
                <a:spcPct val="150000"/>
              </a:lnSpc>
            </a:pPr>
            <a:endParaRPr lang="fr-BE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71942" cy="1054250"/>
          </a:xfrm>
        </p:spPr>
        <p:txBody>
          <a:bodyPr/>
          <a:lstStyle/>
          <a:p>
            <a:r>
              <a:rPr lang="fr-BE" dirty="0" smtClean="0"/>
              <a:t>Galatée, Acis &amp; Polyphème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813163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vre relié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Livre reli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ivre reli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154</TotalTime>
  <Words>266</Words>
  <Application>Microsoft Office PowerPoint</Application>
  <PresentationFormat>Affichage à l'écran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Livre relié</vt:lpstr>
      <vt:lpstr>Mythologie </vt:lpstr>
      <vt:lpstr>Déroulement</vt:lpstr>
      <vt:lpstr>Céphale, Procris &amp; Eos</vt:lpstr>
      <vt:lpstr>Pomone &amp; Vertumne</vt:lpstr>
      <vt:lpstr>Térée, Procné &amp; Philomèle</vt:lpstr>
      <vt:lpstr>Canacé et Macareus</vt:lpstr>
      <vt:lpstr>Ceyx &amp; Alcyone</vt:lpstr>
      <vt:lpstr>Anaxarète et Iphis</vt:lpstr>
      <vt:lpstr>Galatée, Acis &amp; Polyphème</vt:lpstr>
      <vt:lpstr>Glaucos, Scylla &amp; Circé</vt:lpstr>
      <vt:lpstr>Iphis &amp; Ianthé</vt:lpstr>
      <vt:lpstr>Leucothoé, Clythis &amp; Phébus</vt:lpstr>
      <vt:lpstr>Coronis &amp; Ischys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Mythologie</dc:title>
  <dc:creator>User</dc:creator>
  <cp:lastModifiedBy>User</cp:lastModifiedBy>
  <cp:revision>12</cp:revision>
  <dcterms:created xsi:type="dcterms:W3CDTF">2023-02-16T21:10:20Z</dcterms:created>
  <dcterms:modified xsi:type="dcterms:W3CDTF">2023-03-02T12:27:13Z</dcterms:modified>
</cp:coreProperties>
</file>