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8288000" cy="10287000"/>
  <p:notesSz cx="6858000" cy="9144000"/>
  <p:embeddedFontLst>
    <p:embeddedFont>
      <p:font typeface="TT Rounds Condensed" charset="1" panose="02000506030000020003"/>
      <p:regular r:id="rId58"/>
    </p:embeddedFont>
    <p:embeddedFont>
      <p:font typeface="Calibri (MS)" charset="1" panose="020F0502020204030204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jpe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jpe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1683544"/>
            <a:ext cx="13716000" cy="3581400"/>
            <a:chOff x="0" y="0"/>
            <a:chExt cx="18288000" cy="4775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4775200"/>
            </a:xfrm>
            <a:custGeom>
              <a:avLst/>
              <a:gdLst/>
              <a:ahLst/>
              <a:cxnLst/>
              <a:rect r="r" b="b" t="t" l="l"/>
              <a:pathLst>
                <a:path h="47752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0"/>
              <a:ext cx="18288000" cy="467995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9720"/>
                </a:lnSpc>
              </a:pPr>
              <a:r>
                <a:rPr lang="en-US" sz="9000" spc="-54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L’alphabet grec…</a:t>
              </a:r>
            </a:p>
            <a:p>
              <a:pPr algn="ctr">
                <a:lnSpc>
                  <a:spcPts val="9720"/>
                </a:lnSpc>
              </a:pPr>
              <a:r>
                <a:rPr lang="en-US" sz="9000" spc="-54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avec des fleurs  !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0187" y="554074"/>
            <a:ext cx="1355903" cy="1763310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142398" y="3433049"/>
            <a:ext cx="2379161" cy="3094027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313299" y="1318845"/>
            <a:ext cx="1355903" cy="1763310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629867" y="2332998"/>
            <a:ext cx="1355903" cy="1763310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643336" y="1817609"/>
            <a:ext cx="1355903" cy="1763310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51743" y="1817609"/>
            <a:ext cx="1355903" cy="1763310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979001" y="3280649"/>
            <a:ext cx="1355903" cy="1763310"/>
            <a:chOff x="0" y="0"/>
            <a:chExt cx="62500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353968" y="952696"/>
            <a:ext cx="665078" cy="864913"/>
            <a:chOff x="0" y="0"/>
            <a:chExt cx="62500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638688" y="822463"/>
            <a:ext cx="665078" cy="864913"/>
            <a:chOff x="0" y="0"/>
            <a:chExt cx="625005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491532" y="888965"/>
            <a:ext cx="665078" cy="864913"/>
            <a:chOff x="0" y="0"/>
            <a:chExt cx="625005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826455" y="1028700"/>
            <a:ext cx="665078" cy="864913"/>
            <a:chOff x="0" y="0"/>
            <a:chExt cx="625005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644318" y="87782"/>
            <a:ext cx="665078" cy="864913"/>
            <a:chOff x="0" y="0"/>
            <a:chExt cx="625005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76528" y="503808"/>
            <a:ext cx="1053719" cy="1370330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385728" y="1121721"/>
            <a:ext cx="1053719" cy="1370330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674412" y="2684514"/>
            <a:ext cx="2199371" cy="2860215"/>
            <a:chOff x="0" y="0"/>
            <a:chExt cx="62500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796034" y="1340623"/>
            <a:ext cx="1120513" cy="1457194"/>
            <a:chOff x="0" y="0"/>
            <a:chExt cx="62500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95736" y="223946"/>
            <a:ext cx="2199371" cy="2860215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955256" y="0"/>
            <a:ext cx="815658" cy="1283971"/>
            <a:chOff x="0" y="0"/>
            <a:chExt cx="516341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341" cy="812800"/>
            </a:xfrm>
            <a:custGeom>
              <a:avLst/>
              <a:gdLst/>
              <a:ahLst/>
              <a:cxnLst/>
              <a:rect r="r" b="b" t="t" l="l"/>
              <a:pathLst>
                <a:path h="812800" w="516341">
                  <a:moveTo>
                    <a:pt x="258170" y="0"/>
                  </a:moveTo>
                  <a:cubicBezTo>
                    <a:pt x="115587" y="0"/>
                    <a:pt x="0" y="181951"/>
                    <a:pt x="0" y="406400"/>
                  </a:cubicBezTo>
                  <a:cubicBezTo>
                    <a:pt x="0" y="630849"/>
                    <a:pt x="115587" y="812800"/>
                    <a:pt x="258170" y="812800"/>
                  </a:cubicBezTo>
                  <a:cubicBezTo>
                    <a:pt x="400754" y="812800"/>
                    <a:pt x="516341" y="630849"/>
                    <a:pt x="516341" y="406400"/>
                  </a:cubicBezTo>
                  <a:cubicBezTo>
                    <a:pt x="516341" y="181951"/>
                    <a:pt x="400754" y="0"/>
                    <a:pt x="2581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48407" y="38100"/>
              <a:ext cx="41952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283503" y="1283971"/>
            <a:ext cx="1284144" cy="934879"/>
            <a:chOff x="0" y="0"/>
            <a:chExt cx="11164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16456" cy="812800"/>
            </a:xfrm>
            <a:custGeom>
              <a:avLst/>
              <a:gdLst/>
              <a:ahLst/>
              <a:cxnLst/>
              <a:rect r="r" b="b" t="t" l="l"/>
              <a:pathLst>
                <a:path h="812800" w="1116456">
                  <a:moveTo>
                    <a:pt x="558228" y="0"/>
                  </a:moveTo>
                  <a:cubicBezTo>
                    <a:pt x="249927" y="0"/>
                    <a:pt x="0" y="181951"/>
                    <a:pt x="0" y="406400"/>
                  </a:cubicBezTo>
                  <a:cubicBezTo>
                    <a:pt x="0" y="630849"/>
                    <a:pt x="249927" y="812800"/>
                    <a:pt x="558228" y="812800"/>
                  </a:cubicBezTo>
                  <a:cubicBezTo>
                    <a:pt x="866529" y="812800"/>
                    <a:pt x="1116456" y="630849"/>
                    <a:pt x="1116456" y="406400"/>
                  </a:cubicBezTo>
                  <a:cubicBezTo>
                    <a:pt x="1116456" y="181951"/>
                    <a:pt x="866529" y="0"/>
                    <a:pt x="5582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4668" y="38100"/>
              <a:ext cx="90712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494005" y="1692575"/>
            <a:ext cx="1371941" cy="1784168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69212" y="82677"/>
            <a:ext cx="1371941" cy="1784168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098448" y="714444"/>
            <a:ext cx="1371941" cy="1784168"/>
            <a:chOff x="0" y="0"/>
            <a:chExt cx="62500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386027" y="4588175"/>
            <a:ext cx="1371941" cy="1784168"/>
            <a:chOff x="0" y="0"/>
            <a:chExt cx="62500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529728" y="1668040"/>
            <a:ext cx="879440" cy="1143684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120019" y="-191240"/>
            <a:ext cx="879440" cy="1143684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874899" y="1668040"/>
            <a:ext cx="879440" cy="1708950"/>
            <a:chOff x="0" y="0"/>
            <a:chExt cx="625005" cy="12145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1214526"/>
            </a:xfrm>
            <a:custGeom>
              <a:avLst/>
              <a:gdLst/>
              <a:ahLst/>
              <a:cxnLst/>
              <a:rect r="r" b="b" t="t" l="l"/>
              <a:pathLst>
                <a:path h="1214526" w="625005">
                  <a:moveTo>
                    <a:pt x="312503" y="0"/>
                  </a:moveTo>
                  <a:cubicBezTo>
                    <a:pt x="139912" y="0"/>
                    <a:pt x="0" y="271881"/>
                    <a:pt x="0" y="607263"/>
                  </a:cubicBezTo>
                  <a:cubicBezTo>
                    <a:pt x="0" y="942645"/>
                    <a:pt x="139912" y="1214526"/>
                    <a:pt x="312503" y="1214526"/>
                  </a:cubicBezTo>
                  <a:cubicBezTo>
                    <a:pt x="485093" y="1214526"/>
                    <a:pt x="625005" y="942645"/>
                    <a:pt x="625005" y="607263"/>
                  </a:cubicBezTo>
                  <a:cubicBezTo>
                    <a:pt x="625005" y="27188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75762"/>
              <a:ext cx="507817" cy="1024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837685" y="1957250"/>
            <a:ext cx="1206891" cy="2345263"/>
            <a:chOff x="0" y="0"/>
            <a:chExt cx="625005" cy="12145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5005" cy="1214526"/>
            </a:xfrm>
            <a:custGeom>
              <a:avLst/>
              <a:gdLst/>
              <a:ahLst/>
              <a:cxnLst/>
              <a:rect r="r" b="b" t="t" l="l"/>
              <a:pathLst>
                <a:path h="1214526" w="625005">
                  <a:moveTo>
                    <a:pt x="312503" y="0"/>
                  </a:moveTo>
                  <a:cubicBezTo>
                    <a:pt x="139912" y="0"/>
                    <a:pt x="0" y="271881"/>
                    <a:pt x="0" y="607263"/>
                  </a:cubicBezTo>
                  <a:cubicBezTo>
                    <a:pt x="0" y="942645"/>
                    <a:pt x="139912" y="1214526"/>
                    <a:pt x="312503" y="1214526"/>
                  </a:cubicBezTo>
                  <a:cubicBezTo>
                    <a:pt x="485093" y="1214526"/>
                    <a:pt x="625005" y="942645"/>
                    <a:pt x="625005" y="607263"/>
                  </a:cubicBezTo>
                  <a:cubicBezTo>
                    <a:pt x="625005" y="27188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58594" y="75762"/>
              <a:ext cx="507817" cy="1024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036208" y="2249931"/>
            <a:ext cx="879440" cy="1210186"/>
            <a:chOff x="0" y="0"/>
            <a:chExt cx="625005" cy="8600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129525" y="2751466"/>
            <a:ext cx="879440" cy="1210186"/>
            <a:chOff x="0" y="0"/>
            <a:chExt cx="625005" cy="8600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369699" y="2518710"/>
            <a:ext cx="1048583" cy="1442943"/>
            <a:chOff x="0" y="0"/>
            <a:chExt cx="625005" cy="8600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020267" y="1651415"/>
            <a:ext cx="1834539" cy="2524488"/>
            <a:chOff x="0" y="0"/>
            <a:chExt cx="625005" cy="8600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837001" y="207771"/>
            <a:ext cx="1834539" cy="2524488"/>
            <a:chOff x="0" y="0"/>
            <a:chExt cx="625005" cy="8600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211968" y="4590"/>
            <a:ext cx="1064921" cy="1465425"/>
            <a:chOff x="0" y="0"/>
            <a:chExt cx="625005" cy="8600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357336" y="-590250"/>
            <a:ext cx="1159841" cy="1596044"/>
            <a:chOff x="0" y="0"/>
            <a:chExt cx="625005" cy="8600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309461" y="-1670905"/>
            <a:ext cx="1834539" cy="2524488"/>
            <a:chOff x="0" y="0"/>
            <a:chExt cx="625005" cy="8600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286375" y="0"/>
            <a:ext cx="7715250" cy="10287000"/>
            <a:chOff x="0" y="0"/>
            <a:chExt cx="10287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7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0287000">
                  <a:moveTo>
                    <a:pt x="0" y="0"/>
                  </a:moveTo>
                  <a:lnTo>
                    <a:pt x="10287000" y="0"/>
                  </a:lnTo>
                  <a:lnTo>
                    <a:pt x="10287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9" t="0" r="-69" b="0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286375" y="0"/>
            <a:ext cx="7715250" cy="10287000"/>
            <a:chOff x="0" y="0"/>
            <a:chExt cx="10287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7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0287000">
                  <a:moveTo>
                    <a:pt x="0" y="0"/>
                  </a:moveTo>
                  <a:lnTo>
                    <a:pt x="10287000" y="0"/>
                  </a:lnTo>
                  <a:lnTo>
                    <a:pt x="10287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9" t="0" r="-69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828261" y="526309"/>
            <a:ext cx="12291237" cy="9218428"/>
            <a:chOff x="0" y="0"/>
            <a:chExt cx="16388316" cy="122912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88335" cy="12291187"/>
            </a:xfrm>
            <a:custGeom>
              <a:avLst/>
              <a:gdLst/>
              <a:ahLst/>
              <a:cxnLst/>
              <a:rect r="r" b="b" t="t" l="l"/>
              <a:pathLst>
                <a:path h="12291187" w="16388335">
                  <a:moveTo>
                    <a:pt x="0" y="0"/>
                  </a:moveTo>
                  <a:lnTo>
                    <a:pt x="16388335" y="0"/>
                  </a:lnTo>
                  <a:lnTo>
                    <a:pt x="16388335" y="12291187"/>
                  </a:lnTo>
                  <a:lnTo>
                    <a:pt x="0" y="12291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07379" y="4411180"/>
            <a:ext cx="317823" cy="413320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54426" y="789335"/>
            <a:ext cx="13883994" cy="871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Collecte des fleurs dans le jardin botanique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662805" y="4463827"/>
            <a:ext cx="317823" cy="413320"/>
            <a:chOff x="0" y="0"/>
            <a:chExt cx="62500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65277" y="4463827"/>
            <a:ext cx="317823" cy="413320"/>
            <a:chOff x="0" y="0"/>
            <a:chExt cx="6250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000500" y="0"/>
            <a:ext cx="10287000" cy="10287000"/>
            <a:chOff x="0" y="0"/>
            <a:chExt cx="13716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515350" y="2000489"/>
            <a:ext cx="781873" cy="1016802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546426" y="2269267"/>
            <a:ext cx="781873" cy="1016802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4000500" y="1285875"/>
            <a:ext cx="10287000" cy="7715250"/>
            <a:chOff x="0" y="0"/>
            <a:chExt cx="13716000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9" r="0" b="-69"/>
              </a:stretch>
            </a:blipFill>
          </p:spPr>
        </p:sp>
      </p:grp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513401" y="4996643"/>
            <a:ext cx="768800" cy="1057936"/>
            <a:chOff x="0" y="0"/>
            <a:chExt cx="625005" cy="8600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36150" y="3278935"/>
            <a:ext cx="663906" cy="913593"/>
            <a:chOff x="0" y="0"/>
            <a:chExt cx="625005" cy="8600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234223" y="3381459"/>
            <a:ext cx="663906" cy="913593"/>
            <a:chOff x="0" y="0"/>
            <a:chExt cx="625005" cy="8600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514383" y="3838255"/>
            <a:ext cx="663906" cy="913593"/>
            <a:chOff x="0" y="0"/>
            <a:chExt cx="625005" cy="8600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478659" y="4295052"/>
            <a:ext cx="663906" cy="913593"/>
            <a:chOff x="0" y="0"/>
            <a:chExt cx="625005" cy="8600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792070" y="5406708"/>
            <a:ext cx="545310" cy="750395"/>
            <a:chOff x="0" y="0"/>
            <a:chExt cx="625005" cy="8600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559612" y="4977217"/>
            <a:ext cx="545310" cy="750395"/>
            <a:chOff x="0" y="0"/>
            <a:chExt cx="625005" cy="86006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357634" y="4458250"/>
            <a:ext cx="545310" cy="750395"/>
            <a:chOff x="0" y="0"/>
            <a:chExt cx="625005" cy="86006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559612" y="6157103"/>
            <a:ext cx="545310" cy="750395"/>
            <a:chOff x="0" y="0"/>
            <a:chExt cx="625005" cy="86006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1488165" y="4511704"/>
            <a:ext cx="545310" cy="750395"/>
            <a:chOff x="0" y="0"/>
            <a:chExt cx="625005" cy="860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614500" y="4886902"/>
            <a:ext cx="545310" cy="750395"/>
            <a:chOff x="0" y="0"/>
            <a:chExt cx="625005" cy="86006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3619377" y="5637296"/>
            <a:ext cx="545310" cy="750395"/>
            <a:chOff x="0" y="0"/>
            <a:chExt cx="625005" cy="860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25005" cy="860062"/>
            </a:xfrm>
            <a:custGeom>
              <a:avLst/>
              <a:gdLst/>
              <a:ahLst/>
              <a:cxnLst/>
              <a:rect r="r" b="b" t="t" l="l"/>
              <a:pathLst>
                <a:path h="860062" w="625005">
                  <a:moveTo>
                    <a:pt x="312503" y="0"/>
                  </a:moveTo>
                  <a:cubicBezTo>
                    <a:pt x="139912" y="0"/>
                    <a:pt x="0" y="192531"/>
                    <a:pt x="0" y="430031"/>
                  </a:cubicBezTo>
                  <a:cubicBezTo>
                    <a:pt x="0" y="667530"/>
                    <a:pt x="139912" y="860062"/>
                    <a:pt x="312503" y="860062"/>
                  </a:cubicBezTo>
                  <a:cubicBezTo>
                    <a:pt x="485093" y="860062"/>
                    <a:pt x="625005" y="667530"/>
                    <a:pt x="625005" y="430031"/>
                  </a:cubicBezTo>
                  <a:cubicBezTo>
                    <a:pt x="625005" y="19253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58594" y="42531"/>
              <a:ext cx="507817" cy="73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021532" y="3762787"/>
            <a:ext cx="781873" cy="1016802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812135" y="2931514"/>
            <a:ext cx="781873" cy="1016802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638463" y="3254386"/>
            <a:ext cx="781873" cy="1016802"/>
            <a:chOff x="0" y="0"/>
            <a:chExt cx="62500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541183" y="2632256"/>
            <a:ext cx="781873" cy="1016802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86000" y="0"/>
            <a:ext cx="13716000" cy="10287000"/>
            <a:chOff x="0" y="0"/>
            <a:chExt cx="18288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286375" y="0"/>
            <a:ext cx="7715250" cy="10287000"/>
            <a:chOff x="0" y="0"/>
            <a:chExt cx="10287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7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0287000">
                  <a:moveTo>
                    <a:pt x="0" y="0"/>
                  </a:moveTo>
                  <a:lnTo>
                    <a:pt x="10287000" y="0"/>
                  </a:lnTo>
                  <a:lnTo>
                    <a:pt x="10287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9" t="0" r="-69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36674" y="2116867"/>
            <a:ext cx="1158798" cy="1506981"/>
            <a:chOff x="0" y="0"/>
            <a:chExt cx="62500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18863" y="2116867"/>
            <a:ext cx="1158798" cy="1506981"/>
            <a:chOff x="0" y="0"/>
            <a:chExt cx="62500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05" cy="812800"/>
            </a:xfrm>
            <a:custGeom>
              <a:avLst/>
              <a:gdLst/>
              <a:ahLst/>
              <a:cxnLst/>
              <a:rect r="r" b="b" t="t" l="l"/>
              <a:pathLst>
                <a:path h="812800" w="625005">
                  <a:moveTo>
                    <a:pt x="312503" y="0"/>
                  </a:moveTo>
                  <a:cubicBezTo>
                    <a:pt x="139912" y="0"/>
                    <a:pt x="0" y="181951"/>
                    <a:pt x="0" y="406400"/>
                  </a:cubicBezTo>
                  <a:cubicBezTo>
                    <a:pt x="0" y="630849"/>
                    <a:pt x="139912" y="812800"/>
                    <a:pt x="312503" y="812800"/>
                  </a:cubicBezTo>
                  <a:cubicBezTo>
                    <a:pt x="485093" y="812800"/>
                    <a:pt x="625005" y="630849"/>
                    <a:pt x="625005" y="406400"/>
                  </a:cubicBezTo>
                  <a:cubicBezTo>
                    <a:pt x="625005" y="181951"/>
                    <a:pt x="485093" y="0"/>
                    <a:pt x="31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58594" y="38100"/>
              <a:ext cx="50781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458354" y="575755"/>
            <a:ext cx="668936" cy="905890"/>
            <a:chOff x="0" y="0"/>
            <a:chExt cx="60019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00195" cy="812800"/>
            </a:xfrm>
            <a:custGeom>
              <a:avLst/>
              <a:gdLst/>
              <a:ahLst/>
              <a:cxnLst/>
              <a:rect r="r" b="b" t="t" l="l"/>
              <a:pathLst>
                <a:path h="812800" w="600195">
                  <a:moveTo>
                    <a:pt x="300098" y="0"/>
                  </a:moveTo>
                  <a:cubicBezTo>
                    <a:pt x="134358" y="0"/>
                    <a:pt x="0" y="181951"/>
                    <a:pt x="0" y="406400"/>
                  </a:cubicBezTo>
                  <a:cubicBezTo>
                    <a:pt x="0" y="630849"/>
                    <a:pt x="134358" y="812800"/>
                    <a:pt x="300098" y="812800"/>
                  </a:cubicBezTo>
                  <a:cubicBezTo>
                    <a:pt x="465837" y="812800"/>
                    <a:pt x="600195" y="630849"/>
                    <a:pt x="600195" y="406400"/>
                  </a:cubicBezTo>
                  <a:cubicBezTo>
                    <a:pt x="600195" y="181951"/>
                    <a:pt x="465837" y="0"/>
                    <a:pt x="3000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56268" y="38100"/>
              <a:ext cx="487658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DAG0t6gn08s</dc:identifier>
  <dcterms:modified xsi:type="dcterms:W3CDTF">2011-08-01T06:04:30Z</dcterms:modified>
  <cp:revision>1</cp:revision>
  <dc:title>L'alphabet grec avec des fleurs</dc:title>
</cp:coreProperties>
</file>